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0.2416266941540206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0.19592219167053404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2.0453997769795773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0.19592219167053404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0.3298014762785435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7.4734175283389916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6.8483219432177904</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7.7384851650027588</c:v>
                </c:pt>
                <c:pt idx="1">
                  <c:v>7.863178689109537</c:v>
                </c:pt>
                <c:pt idx="2">
                  <c:v>8.066087286611145</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7.3963764537778527</c:v>
                </c:pt>
                <c:pt idx="1">
                  <c:v>7.8485551293175897</c:v>
                </c:pt>
                <c:pt idx="2">
                  <c:v>7.8026089753207852</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6.3190840309160503</c:v>
                </c:pt>
                <c:pt idx="1">
                  <c:v>6.72745017010143</c:v>
                </c:pt>
                <c:pt idx="2">
                  <c:v>7.1422669429041612</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2.5479426715174092</c:v>
                </c:pt>
                <c:pt idx="1">
                  <c:v>2.317437063480968</c:v>
                </c:pt>
                <c:pt idx="2">
                  <c:v>3.2225995438468829</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8.4257772815533247</c:v>
                </c:pt>
                <c:pt idx="1">
                  <c:v>8.7175350366632092</c:v>
                </c:pt>
                <c:pt idx="2">
                  <c:v>8.5371547566856645</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9.3131019322149768</c:v>
                </c:pt>
                <c:pt idx="1">
                  <c:v>8.8429217987968478</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7.5435148439490014</c:v>
                </c:pt>
                <c:pt idx="1">
                  <c:v>7.9319368322464268</c:v>
                </c:pt>
                <c:pt idx="2">
                  <c:v>7.4445290754139526</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7.499269963504223</c:v>
                </c:pt>
                <c:pt idx="1">
                  <c:v>7.938629656644606</c:v>
                </c:pt>
                <c:pt idx="2">
                  <c:v>7.1169262652014886</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5.8689048625057048</c:v>
                </c:pt>
                <c:pt idx="1">
                  <c:v>6.6195164387989882</c:v>
                </c:pt>
                <c:pt idx="2">
                  <c:v>6.8652043087982442</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9.2110490006774306</c:v>
                </c:pt>
                <c:pt idx="1">
                  <c:v>7.615326729569091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0.10199171764596482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9.4970829592840644E-2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0.99148193480512425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9.4970829592841532E-2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0.34065056124678339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0.31719363426539449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6.514569368420454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7.0046665255662317</c:v>
                </c:pt>
                <c:pt idx="1">
                  <c:v>8.0395466296769094</c:v>
                </c:pt>
                <c:pt idx="2">
                  <c:v>8.1618897093980767</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8.4827977969059241</c:v>
                </c:pt>
                <c:pt idx="1">
                  <c:v>8.7174828968103668</c:v>
                </c:pt>
                <c:pt idx="2">
                  <c:v>8.7486210055515521</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7.3816624856805779</c:v>
                </c:pt>
                <c:pt idx="1">
                  <c:v>8.2443600162640802</c:v>
                </c:pt>
                <c:pt idx="2">
                  <c:v>7.8540234286126509</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5.8851618256735359</c:v>
                </c:pt>
                <c:pt idx="1">
                  <c:v>4.6120474083719278</c:v>
                </c:pt>
                <c:pt idx="2">
                  <c:v>5.8227815083614693</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9.3192652306789512</c:v>
                </c:pt>
                <c:pt idx="1">
                  <c:v>9.4888559993507524</c:v>
                </c:pt>
                <c:pt idx="2">
                  <c:v>9.2416946575639276</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9.3173310831960059</c:v>
                </c:pt>
                <c:pt idx="1">
                  <c:v>9.2759034959532372</c:v>
                </c:pt>
                <c:pt idx="2">
                  <c:v>9.4117798289470844</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8.3081623156833118</c:v>
                </c:pt>
                <c:pt idx="1">
                  <c:v>8.7674827954302845</c:v>
                </c:pt>
                <c:pt idx="2">
                  <c:v>8.3806907448539238</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1.9672871041602999</c:v>
                </c:pt>
                <c:pt idx="1">
                  <c:v>2.2536141167030208</c:v>
                </c:pt>
                <c:pt idx="2">
                  <c:v>3.2900669658558539</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0.33416743785300262</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0.10101433803783877</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1.05457530222907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0.10101433803783966</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0.36232800212536276</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0.17890468535429349</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6.3917885502275471</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0.25205223951196665</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0.1723585819719311</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1.7993990477543544</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0.1723585819719311</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0.44732389552802321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6.0864164833241867</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0.2556936185232912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0.44774787744729583</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0.12482876063367776</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1.303194482379622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0.12482876063367865</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0.14031258993547713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6.8567119175482496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0.23417164043023497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0.12664588461363202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1.3221649979279242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0.12664588461363202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0.19372982345429257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8.3921233965685165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7.2908419855164768</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6.8740569170259391E-2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0.31664945795429134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8.8279501439765262E-2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0.92162542189405716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8.8279501439764374E-2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0.31664945795429134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0.1392857466877917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8.1324853086079827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0.14995462833461559</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1.6989020254367979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0.16273229908561238</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0.38314784026118609</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6.201938608382048</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0.42459653415965715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0.15466309885303886</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1.6146607242580853</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0.15466309885303886</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0.27792543143392479</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5.8054625547902736</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7.454903338224784</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0.2949340400239775</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0.11378572165574941</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1.1879067282460118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0.11378572165575029</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0.40813763668358849</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9.8944272013438805E-2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7.2443431720520426</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0.31339037762148525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0.32576515278152485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9.0820889003868643E-2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0.94815714610821633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9.0820889003868643E-2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0.25237517226220696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9.0699802837500307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8.6862611884261032</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0.18311905677544793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9.5585296404040676E-2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0.99789688079911443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9.5585296404040676E-2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9.7854659655869369E-2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8.6862611884261032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4.3053350596140518</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0.64727557008165792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0.21317849262963895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2.2255531012778378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0.21317849262963939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0.39971882511819778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5.1072043052357117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0.27625801286329388</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0.2681027783239962</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2.7989548213796334</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0.26810277832399532</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0.52571552407133204</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3.5034658139923929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6.5034977983186231</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0.34048256713507996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0.37066942355819865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0.10333986396845862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1.0788534617335834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0.10333986396845951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9.302518669953308E-2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8.5276637365277903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0.31946982337967889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0.23946919284599977</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2.5000242671047772</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0.23946919284599932</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0.46286504752487811</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4.4793318601094567</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6.7824878193830314</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4.2982375640732302</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0.12139902163537508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0.1504579730874438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1.5707598101769378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0.15045797308744291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0.32917126630399718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5.1268976828604478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0.15890223353830901</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0.16070070670199299</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1.6776924902997192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0.16070070670199277</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6.4830083097257241E-2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3.0497209128007001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8.4987156759072979E-2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0.46365160840507902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0.12926260192005201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1.3494831539230741</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0.1292626019200509</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0.46365160840508013</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2.4380575620691847E-2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2.506092636123729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0.24334888193622994</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0.16611085476742105</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1.734173665566797</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0.16611085476742105</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9.8211189055087189E-2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5.0197986177635574</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8.4541290470471431E-2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0.44660532318554669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0.12451022504784071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1.2998690162306437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0.12451022504783982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0.36223269925191026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5.7886779708177194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4.9529436988308317</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0.44761785310383395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0.137889256041972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1.4395441943116443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0.137889256041972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0.49459452615059085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0.20809581221551099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4.2848422652502798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0.50316853121921223</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0.18298239135821959</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1.9103101046596898</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0.18298239135821959</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0.24456283393342204</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5.6210451324113837</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7.9343481309659651</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0.28972851400414612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9.887859495551421E-2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1.0322784486311116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9.8878594955515098E-2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0.35466731217676095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7.3713559111786786E-2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7.0578636231205714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0.12236520805415285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0.30618268908037116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8.5361444532785491E-2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0.89116132338710052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8.5361444532784603E-2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0.30618268908037294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9.2808092037568457E-3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8.066087286611145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7.2361952096049897E-2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0.10164443060915573</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1.0611533789331897</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0.10164443060915573</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0.28845863069663835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7.8026089753207852</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0.16529286063710913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0.33215080050336621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9.2601159846257275E-2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0.9667429201491089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9.2601159846257275E-2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0.33215080050336621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0.1523039241931512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7.1422669429041612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3.2225995438468829</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0.34833886301219308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0.15914525817103486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1.6614538291700263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0.15914525817103486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0.57083761138182609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0.25713296296069643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3.2225995438468829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8.0776364286619309</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0.313464752141007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0.387011731120257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0.10789597713307497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1.1264186342714106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0.10789597713307586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0.38701173112025522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4.1853048556941275E-3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8.5371547566856645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1.558148380676716E-2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0.34579998286804248</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9.6406449841061281E-2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1.0064696057295013</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9.640644984106217E-2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0.31232348791974918</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6.6743279261753923</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0.24447189620521304</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0.15798980307092148</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1.649391042489607</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0.15798980307092059</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0.15096571596633801</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8.8429217987968478</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0.28639162181809841</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0.15357032373434443</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1.6032523076565415</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0.12331294931396464</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7.4445290754139526</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0.10990520044338759</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0.50309242372102325</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0.14025840634985709</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1.464277786101631</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0.1402584063498562</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0.42540080667362901</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7.1169262652014886</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0.39140652409627563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0.17520975412652451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1.8291648789724206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0.1752097541265254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0.28671639574016528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6.8652043087982442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9.5246880085515961E-2</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0.38829197153313899</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0.1082528985884359</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1.1301448434311325</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0.1082528985884359</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0.13281267332662239</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9.6590823670753938</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0.29788009350598177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0.18343988454615623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1.9150862683836465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0.18343988454615623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8.4816479561033553E-2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7.4483120996485894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0.49363339987496868</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0.19725115738831001</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2.0592739897962868</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0.19725115738831001</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0.11374505650996092</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7.615326729569091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0.14763535605165234</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0.52502716771048519</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0.14637364897843597</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1.5281200481854764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0.14637364897843597</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2.764907570161057E-2</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8.1618897093980767</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9.3691708587979328</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1.5690176385513768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7.1307319175641481E-2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8.7474325370544843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0.1364549688026111</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0.40808438999238561</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0.1137708768763428</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1.1877517508632565</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0.1137708768763428</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0.31051960902281461</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6.7518333991627069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7.769010410121707</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7.0670466397948957</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7.4632272823087176</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6.0464941634952432</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10</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0.52592029637499316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0.20723800225823297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2.1635352278699216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0.14015987105942784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8.7486210055515521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0.25327711814737075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0.11718947360540177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1.2234414138237373</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0.11718947360540177</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0.16911768047072151</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7.253367863236253</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5.7925852170571144</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5.1872405011638838</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7.8540234286126509</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5.8227815083614693</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9.326737243255506</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6.3773061429746036E-2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9.1738371427055654E-2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0.95773553193457772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9.1738371427055654E-2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0.12112464177952553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9.2416946575639276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1.7828993512544855E-2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0.10368826768331552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1.0824907468955693</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3.8213394453130434E-3</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9.4117798289470844</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0.28398273275702612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9.8520754038843084E-2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1.0285426404262594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9.8520754038843528E-2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0.30905196642186628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4.5312363972721261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8.3806907448539238</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5.9937094876914898E-2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1.1773245885228505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0.11277209291164958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9.8831995344349721E-2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8.3806907448539238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3.2900669658558539</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5.0482182008579217</c:v>
                </c:pt>
                <c:pt idx="1">
                  <c:v>7.1451594406702474</c:v>
                </c:pt>
                <c:pt idx="2">
                  <c:v>7.4734175283389916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7.1493485340069816</c:v>
                </c:pt>
                <c:pt idx="2">
                  <c:v>7.454903338224784</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6.8580838887571094</c:v>
                </c:pt>
                <c:pt idx="1">
                  <c:v>6.987150210409224</c:v>
                </c:pt>
                <c:pt idx="2">
                  <c:v>7.0578636231205714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7.0983906376366646</c:v>
                </c:pt>
                <c:pt idx="1">
                  <c:v>7.253367863236253</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5.9736691958723176</c:v>
                </c:pt>
                <c:pt idx="1">
                  <c:v>6.2979873615731794</c:v>
                </c:pt>
                <c:pt idx="2">
                  <c:v>6.7518333991627069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6.287412565355063</c:v>
                </c:pt>
                <c:pt idx="1">
                  <c:v>6.9236711363552423</c:v>
                </c:pt>
                <c:pt idx="2">
                  <c:v>6.6743279261753923</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4.3535578574029854</c:v>
                </c:pt>
                <c:pt idx="1">
                  <c:v>4.7451798039566624</c:v>
                </c:pt>
                <c:pt idx="2">
                  <c:v>4.5312363972721261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0.14669309991816259</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0.33033537865706375</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9.2095033808556437E-2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0.96145903640010388</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9.2095033808556437E-2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0.33033537865706286</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2.7582815316536724E-2</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8.4262977073311358</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6.826807844167746</c:v>
                </c:pt>
                <c:pt idx="1">
                  <c:v>6.8567119175482496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5.6404513657546813</c:v>
                </c:pt>
                <c:pt idx="1">
                  <c:v>5.6510178592648783</c:v>
                </c:pt>
                <c:pt idx="2">
                  <c:v>6.0864164833241867</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6.0518317535408821</c:v>
                </c:pt>
                <c:pt idx="1">
                  <c:v>6.258994650532558</c:v>
                </c:pt>
                <c:pt idx="2">
                  <c:v>6.3917885502275471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8.9263849931015056</c:v>
                </c:pt>
                <c:pt idx="1">
                  <c:v>8.6862611884261032</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8.0669552370556801</c:v>
                </c:pt>
                <c:pt idx="1">
                  <c:v>8.1017129696723416</c:v>
                </c:pt>
                <c:pt idx="2">
                  <c:v>8.5276637365277903</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4.3430600939685871</c:v>
                </c:pt>
                <c:pt idx="1">
                  <c:v>4.2245416274020178</c:v>
                </c:pt>
                <c:pt idx="2">
                  <c:v>5.1268976828604478</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4.3651700357401237</c:v>
                </c:pt>
                <c:pt idx="1">
                  <c:v>4.3559638026866372</c:v>
                </c:pt>
                <c:pt idx="2">
                  <c:v>5.0197986177635574</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1.9156199555171991</c:v>
                </c:pt>
                <c:pt idx="1">
                  <c:v>1.8690059498440741</c:v>
                </c:pt>
                <c:pt idx="2">
                  <c:v>2.506092636123729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5.9783896419196072</c:v>
                </c:pt>
                <c:pt idx="1">
                  <c:v>5.9473551670361093</c:v>
                </c:pt>
                <c:pt idx="2">
                  <c:v>5.7886779708177194</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4.249797751028189</c:v>
                </c:pt>
                <c:pt idx="1">
                  <c:v>4.2617393643660302</c:v>
                </c:pt>
                <c:pt idx="2">
                  <c:v>4.2848422652502798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57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57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57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5573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RGD | Leeds and York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2688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RGD | Leeds and York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Leeds and York Partnership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5508184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4406737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953990773"/>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1796854676"/>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0059084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71185302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9783452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5786423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37736084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00093260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56178638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17869228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20403139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1821290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8475857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 In the last 12 months, has your NHS mental health team asked you how you are getting on with your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47698489"/>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Q6. While waiting, between your assessment with the NHS mental health team and your first appointment for treatment, were you offered support with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Overall, in the last 12 months, how was your experience of using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185649505"/>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mental health team tell you who to contact if you had any questions or concerns about your care or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69272238"/>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50861036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339145472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2078500407"/>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43934749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86430747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102631564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1077836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472369895"/>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4122657179"/>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969366834"/>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258516901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327944462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00125450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4625932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9123226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84424966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38575803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415026281"/>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87199864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15223357"/>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45671748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44201267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2546579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7064723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20638010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391017066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112630538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703375602"/>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2421026369"/>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55923094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9456207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189028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28372578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87282554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0222227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8395392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7437320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32733539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17402539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3779411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1217496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87480328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24960601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585510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421590669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410477470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3498742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72348694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31390117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64177063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437581602"/>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2247678542"/>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030125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8387584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2782959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0814895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09936375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71285915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262133969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40585250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10804091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132026060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17772556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296881604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32225518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1469624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70313990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9872598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37040031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37470947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69469058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01869044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421215400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580347215"/>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219221076"/>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40308150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25205316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138633044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33838008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547910238"/>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057529783"/>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2036502800"/>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6879271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22661042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1536019161"/>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2466987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71274460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346676335"/>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509357289"/>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886519262"/>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60842597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92467142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3854478711"/>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09502948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046316458"/>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081583006"/>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381484430"/>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56867510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63561201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390363660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7265550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89896363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11703728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15780427"/>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7972159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2881977053"/>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85485544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248204019"/>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98749020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2436422608"/>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338155939"/>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602278947"/>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3983023111"/>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72306105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121326267"/>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288102334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167478540"/>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4767814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18146028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209798191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9994318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384019822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1178137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7157495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30453596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16215164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666011668"/>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09560926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757804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48026411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225006320"/>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50070533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25745409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240684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331661673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02210185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9305481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4656942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423314906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10134349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71576609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9385777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2871675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76045516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4438985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54258433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3410032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12108425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01277354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91700712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82</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7163911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50343910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26104953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335576334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2307975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49179850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9527862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75449482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9459886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163014188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30978739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298750132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190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8607013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88555026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85498506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76055249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41533140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13266014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62464795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71500338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4562708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1068525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419807529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15183525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2535910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56579085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133660382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93481425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2818518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5589569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215434832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15396612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417827161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26163810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12800</Words>
  <Application>Microsoft Office PowerPoint</Application>
  <PresentationFormat>Widescreen</PresentationFormat>
  <Paragraphs>1579</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Leeds and York Partnership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